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" y="-12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Waste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Carpet Landfilled </c:v>
                </c:pt>
                <c:pt idx="1">
                  <c:v>Packing peanuts</c:v>
                </c:pt>
                <c:pt idx="2">
                  <c:v>Discarded Food</c:v>
                </c:pt>
                <c:pt idx="3">
                  <c:v>Chemicals</c:v>
                </c:pt>
                <c:pt idx="4">
                  <c:v>Hazardous</c:v>
                </c:pt>
                <c:pt idx="5">
                  <c:v>Construction Debris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3.5</c:v>
                </c:pt>
                <c:pt idx="1">
                  <c:v>19</c:v>
                </c:pt>
                <c:pt idx="2">
                  <c:v>28</c:v>
                </c:pt>
                <c:pt idx="3">
                  <c:v>360</c:v>
                </c:pt>
                <c:pt idx="4">
                  <c:v>710</c:v>
                </c:pt>
                <c:pt idx="5">
                  <c:v>3700</c:v>
                </c:pt>
              </c:numCache>
            </c:numRef>
          </c:val>
        </c:ser>
        <c:axId val="43361408"/>
        <c:axId val="43362944"/>
      </c:barChart>
      <c:catAx>
        <c:axId val="43361408"/>
        <c:scaling>
          <c:orientation val="minMax"/>
        </c:scaling>
        <c:axPos val="b"/>
        <c:tickLblPos val="nextTo"/>
        <c:crossAx val="43362944"/>
        <c:crosses val="autoZero"/>
        <c:auto val="1"/>
        <c:lblAlgn val="ctr"/>
        <c:lblOffset val="100"/>
      </c:catAx>
      <c:valAx>
        <c:axId val="43362944"/>
        <c:scaling>
          <c:orientation val="minMax"/>
        </c:scaling>
        <c:axPos val="l"/>
        <c:majorGridlines/>
        <c:numFmt formatCode="General" sourceLinked="1"/>
        <c:tickLblPos val="nextTo"/>
        <c:crossAx val="4336140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39EB5-587B-49FB-86ED-1DA275C3B33E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FE246-280D-43B7-A6A0-5894285C96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 in the U.S.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62484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http://students.arch.utah.edu/courses/Arch4011/Recycling%20Facts1.pdf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Rubber is the largest use of construction Debris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18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Waste in the U.S.</vt:lpstr>
      <vt:lpstr>Justification</vt:lpstr>
    </vt:vector>
  </TitlesOfParts>
  <Company>San Antonio Independent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griseldab1000</dc:creator>
  <cp:lastModifiedBy>griseldab1000</cp:lastModifiedBy>
  <cp:revision>2</cp:revision>
  <dcterms:created xsi:type="dcterms:W3CDTF">2012-05-24T17:04:42Z</dcterms:created>
  <dcterms:modified xsi:type="dcterms:W3CDTF">2012-05-24T17:22:26Z</dcterms:modified>
</cp:coreProperties>
</file>